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Alexandria Semi Bold"/>
      <p:regular r:id="rId15"/>
    </p:embeddedFont>
    <p:embeddedFont>
      <p:font typeface="Alexandria Semi Bold"/>
      <p:regular r:id="rId16"/>
    </p:embeddedFont>
    <p:embeddedFont>
      <p:font typeface="Sora Light"/>
      <p:regular r:id="rId17"/>
    </p:embeddedFont>
    <p:embeddedFont>
      <p:font typeface="Sora Light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1335643"/>
            <a:ext cx="3899892" cy="21665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4709" y="382714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Prometheus Remote Write 与 Federation 对比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44709" y="5577483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Prometheus 的 Remote Write 和 Federation 是两种用于分布式监控和数据共享的机制。它们各有特点和适用场景。</a:t>
            </a:r>
            <a:endParaRPr lang="en-US" sz="1700" dirty="0"/>
          </a:p>
        </p:txBody>
      </p:sp>
      <p:sp>
        <p:nvSpPr>
          <p:cNvPr id="6" name="Shape 2"/>
          <p:cNvSpPr/>
          <p:nvPr/>
        </p:nvSpPr>
        <p:spPr>
          <a:xfrm>
            <a:off x="6244709" y="6530816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329" y="6538436"/>
            <a:ext cx="331351" cy="3313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99528" y="6514624"/>
            <a:ext cx="1952149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3B3535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投稿人：佳恩 吳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23778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Remote Write 功能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519130"/>
            <a:ext cx="379095" cy="379095"/>
          </a:xfrm>
          <a:prstGeom prst="roundRect">
            <a:avLst>
              <a:gd name="adj" fmla="val 2400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40379" y="3519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数据转发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40379" y="4005263"/>
            <a:ext cx="31097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将监控数据推送到集中式存储或长期存储系统。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3519130"/>
            <a:ext cx="379095" cy="379095"/>
          </a:xfrm>
          <a:prstGeom prst="roundRect">
            <a:avLst>
              <a:gd name="adj" fmla="val 2400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62417" y="3519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多集群汇聚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62417" y="4005263"/>
            <a:ext cx="31097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实现多集群数据汇聚和共享。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158978"/>
            <a:ext cx="379095" cy="379095"/>
          </a:xfrm>
          <a:prstGeom prst="roundRect">
            <a:avLst>
              <a:gd name="adj" fmla="val 2400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840379" y="51589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高效传输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840379" y="5645110"/>
            <a:ext cx="70317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支持高效数据传输，适合数据持久化和集中化处理。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23838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Federation 功能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519738"/>
            <a:ext cx="379095" cy="379095"/>
          </a:xfrm>
          <a:prstGeom prst="roundRect">
            <a:avLst>
              <a:gd name="adj" fmla="val 2400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53979" y="55197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数据共享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53979" y="6005870"/>
            <a:ext cx="363116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从其他 Prometheus 实例中抓取数据，实现多集群监控数据汇聚。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5519738"/>
            <a:ext cx="379095" cy="379095"/>
          </a:xfrm>
          <a:prstGeom prst="roundRect">
            <a:avLst>
              <a:gd name="adj" fmla="val 2400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797391" y="55197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层次化监控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797391" y="6005870"/>
            <a:ext cx="363116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创建层次化监控架构，共享关键指标到上层集群。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5519738"/>
            <a:ext cx="379095" cy="379095"/>
          </a:xfrm>
          <a:prstGeom prst="roundRect">
            <a:avLst>
              <a:gd name="adj" fmla="val 2400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40804" y="55197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原生支持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40804" y="6005870"/>
            <a:ext cx="363116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无需额外存储组件，支持对抓取的数据进行聚合和过滤。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934688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Remote Write 与 Federation 对比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Remote Write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推送数据到外部存储系统，适合长期存储和跨区域数据汇聚。实现复杂，依赖外部存储系统。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Federation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58414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拉取数据至上层 Prometheus，适合层级化监控和指标共享。原生支持，配置简单，实时性高。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06442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VictoriaMetrics 简介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345775"/>
            <a:ext cx="379095" cy="379095"/>
          </a:xfrm>
          <a:prstGeom prst="roundRect">
            <a:avLst>
              <a:gd name="adj" fmla="val 2400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40379" y="33457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高性能时序数据库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40379" y="3831908"/>
            <a:ext cx="310979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专为大规模指标存储和查询设计，兼容 Prometheus 数据格式和协议。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3345775"/>
            <a:ext cx="379095" cy="379095"/>
          </a:xfrm>
          <a:prstGeom prst="roundRect">
            <a:avLst>
              <a:gd name="adj" fmla="val 2400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62417" y="33457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高效压缩存储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62417" y="3831908"/>
            <a:ext cx="31097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提供比其他存储解决方案更好的压缩比，降低存储成本。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332333"/>
            <a:ext cx="379095" cy="379095"/>
          </a:xfrm>
          <a:prstGeom prst="roundRect">
            <a:avLst>
              <a:gd name="adj" fmla="val 2400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840379" y="53323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多租户支持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840379" y="5818465"/>
            <a:ext cx="70317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适合在共享环境中隔离不同用户数据，对服务商或多部门运营场景重要。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96196"/>
            <a:ext cx="681978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VictoriaMetrics 架构模式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2033826"/>
            <a:ext cx="1083231" cy="17331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2504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单机模式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2736533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适合小规模数据存储场景，单机应用部署，高效管理所有数据。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767018"/>
            <a:ext cx="1083231" cy="17331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39835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集群模式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469725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适合分布式高可用场景，包括 vminsert、vmstorage 和 vmselect 组件。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500211"/>
            <a:ext cx="1083231" cy="17331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57167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高可用性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6202918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集群模式支持自动故障切换和分布式存储，保障数据的高可靠性。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0706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VictoriaMetrics 部署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67991" y="2344698"/>
            <a:ext cx="30480" cy="4577834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</p:sp>
      <p:sp>
        <p:nvSpPr>
          <p:cNvPr id="5" name="Shape 2"/>
          <p:cNvSpPr/>
          <p:nvPr/>
        </p:nvSpPr>
        <p:spPr>
          <a:xfrm>
            <a:off x="1296472" y="2816900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</p:sp>
      <p:sp>
        <p:nvSpPr>
          <p:cNvPr id="6" name="Shape 3"/>
          <p:cNvSpPr/>
          <p:nvPr/>
        </p:nvSpPr>
        <p:spPr>
          <a:xfrm>
            <a:off x="839510" y="258841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5960" y="2661047"/>
            <a:ext cx="13442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274808" y="25612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Docker 部署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274808" y="3047405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使用 Docker 快速部署单机模式，通过简单命令启动容器。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296472" y="4299466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</p:sp>
      <p:sp>
        <p:nvSpPr>
          <p:cNvPr id="11" name="Shape 8"/>
          <p:cNvSpPr/>
          <p:nvPr/>
        </p:nvSpPr>
        <p:spPr>
          <a:xfrm>
            <a:off x="839510" y="407098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1075" y="4143613"/>
            <a:ext cx="2041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274808" y="40438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二进制部署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274808" y="4529971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下载执行文件并直接运行，适合自定义部署需求。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296472" y="5782032"/>
            <a:ext cx="758309" cy="30480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</p:sp>
      <p:sp>
        <p:nvSpPr>
          <p:cNvPr id="16" name="Shape 13"/>
          <p:cNvSpPr/>
          <p:nvPr/>
        </p:nvSpPr>
        <p:spPr>
          <a:xfrm>
            <a:off x="839510" y="555355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80956" y="5626179"/>
            <a:ext cx="204549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274808" y="552640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集群模式部署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274808" y="6012537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使用 Docker Compose 分别部署 vminsert、vmselect 和 vmstorage 组件。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686401"/>
            <a:ext cx="681978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VictoriaMetrics 应用场景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724031"/>
            <a:ext cx="3705463" cy="1627942"/>
          </a:xfrm>
          <a:prstGeom prst="roundRect">
            <a:avLst>
              <a:gd name="adj" fmla="val 559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8904" y="29482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大规模监控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8904" y="3434358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适合企业级多集群监控，尤其是数据量大且需要长期存储的情况。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2724031"/>
            <a:ext cx="3705463" cy="1627942"/>
          </a:xfrm>
          <a:prstGeom prst="roundRect">
            <a:avLst>
              <a:gd name="adj" fmla="val 559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0942" y="29482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多租户监控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0942" y="3434358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提供租户隔离功能，支持多租户共用同一数据库，保证数据安全性。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4568547"/>
            <a:ext cx="3705463" cy="1974652"/>
          </a:xfrm>
          <a:prstGeom prst="roundRect">
            <a:avLst>
              <a:gd name="adj" fmla="val 460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68904" y="47927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异构数据源整合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8904" y="5278874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支持导入来自 Prometheus、Graphite 和 InfluxDB 的数据，实现统一管理。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166747" y="4568547"/>
            <a:ext cx="3705463" cy="1974652"/>
          </a:xfrm>
          <a:prstGeom prst="roundRect">
            <a:avLst>
              <a:gd name="adj" fmla="val 460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90942" y="47927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长期存储与分析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0942" y="5278874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配合 Grafana 可对长期存储数据进行分析，适用于 SLA 监控和历史趋势分析。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2024-12-29T08:23:25Z</dcterms:created>
  <dcterms:modified xsi:type="dcterms:W3CDTF">2024-12-29T08:23:25Z</dcterms:modified>
</cp:coreProperties>
</file>